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1DAD-3653-403E-A9BA-3B0AFAA99AA4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1465-CDA7-457B-927F-3B3471A18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1465-CDA7-457B-927F-3B3471A18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GRDS Web Organisati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381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0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4AF1C-E116-4ECF-B6D7-36D6D738155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A7F3-E3D3-40FA-B76F-3A61422EB8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GRDS Web Organisatio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381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5.wav"/><Relationship Id="rId7" Type="http://schemas.openxmlformats.org/officeDocument/2006/relationships/image" Target="../media/image5.wmf"/><Relationship Id="rId2" Type="http://schemas.microsoft.com/office/2007/relationships/media" Target="../media/media5.wav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1.pptx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Present your Paper/Research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GRDS Conference Secretariat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/>
    </mc:Choice>
    <mc:Fallback xmlns="">
      <p:transition spd="slow" advTm="5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paper may be presented in any of the three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Oral</a:t>
            </a:r>
          </a:p>
          <a:p>
            <a:r>
              <a:rPr lang="en-US" sz="5400" dirty="0"/>
              <a:t>P</a:t>
            </a:r>
            <a:r>
              <a:rPr lang="en-US" sz="5400" dirty="0" smtClean="0"/>
              <a:t>oster </a:t>
            </a:r>
            <a:endParaRPr lang="en-US" sz="5400" dirty="0"/>
          </a:p>
          <a:p>
            <a:r>
              <a:rPr lang="en-US" sz="5400" dirty="0"/>
              <a:t>V</a:t>
            </a:r>
            <a:r>
              <a:rPr lang="en-US" sz="5400" dirty="0" smtClean="0"/>
              <a:t>ideo </a:t>
            </a:r>
            <a:endParaRPr lang="en-US" sz="5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"/>
    </mc:Choice>
    <mc:Fallback xmlns="">
      <p:transition spd="slow" advTm="4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368" y="404664"/>
            <a:ext cx="53344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Oral Presentation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" b="2864"/>
          <a:stretch/>
        </p:blipFill>
        <p:spPr bwMode="auto">
          <a:xfrm>
            <a:off x="5945832" y="1844824"/>
            <a:ext cx="2923947" cy="4358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698976" cy="46413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We encourage our participants to adopt a crisp 10 Minutes Presentation Format. </a:t>
            </a:r>
          </a:p>
          <a:p>
            <a:pPr marL="0" lv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 Minute: Self Introduction and Topic</a:t>
            </a:r>
          </a:p>
          <a:p>
            <a:pPr marL="0" lvl="0" indent="0">
              <a:buNone/>
            </a:pPr>
            <a:r>
              <a:rPr lang="en-US" sz="2800" dirty="0"/>
              <a:t>2 Minutes: Problem Area/ Need of Research</a:t>
            </a:r>
          </a:p>
          <a:p>
            <a:pPr marL="0" lvl="0" indent="0">
              <a:buNone/>
            </a:pPr>
            <a:r>
              <a:rPr lang="en-US" sz="2800" dirty="0"/>
              <a:t>2 Minutes: Inputs/ Efforts/ Methodology</a:t>
            </a:r>
          </a:p>
          <a:p>
            <a:pPr marL="0" lvl="0" indent="0">
              <a:buNone/>
            </a:pPr>
            <a:r>
              <a:rPr lang="en-US" sz="2800" dirty="0"/>
              <a:t>2 Minutes: Outputs</a:t>
            </a:r>
          </a:p>
          <a:p>
            <a:pPr marL="0" lvl="0" indent="0">
              <a:buNone/>
            </a:pPr>
            <a:r>
              <a:rPr lang="en-US" sz="2800" dirty="0"/>
              <a:t>1 Minute: Take </a:t>
            </a:r>
            <a:r>
              <a:rPr lang="en-US" sz="2800" dirty="0" err="1"/>
              <a:t>Aways</a:t>
            </a:r>
            <a:r>
              <a:rPr lang="en-US" sz="2800" dirty="0"/>
              <a:t> </a:t>
            </a:r>
          </a:p>
          <a:p>
            <a:pPr marL="0" lvl="0" indent="0">
              <a:buNone/>
            </a:pPr>
            <a:r>
              <a:rPr lang="en-US" sz="2800" dirty="0"/>
              <a:t>2 Minutes: Discussion</a:t>
            </a:r>
          </a:p>
          <a:p>
            <a:pPr marL="0" indent="0" algn="just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This format is tried and tested, and makes the sessions very meaningful, rather than monotonous and full of slumber. Knowledgeable participants, but with poor soft-skills also find it easy to present. This format provides more time for networking and discussions and idea sharing, which are the core purpose of our conferences.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0"/>
    </mc:Choice>
    <mc:Fallback xmlns="">
      <p:transition spd="slow" advTm="1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82" y="1484784"/>
            <a:ext cx="7235362" cy="1143000"/>
          </a:xfrm>
        </p:spPr>
        <p:txBody>
          <a:bodyPr/>
          <a:lstStyle/>
          <a:p>
            <a:pPr algn="l"/>
            <a:r>
              <a:rPr lang="en-US" dirty="0" smtClean="0"/>
              <a:t>            </a:t>
            </a:r>
            <a:r>
              <a:rPr lang="en-US" b="1" dirty="0" smtClean="0"/>
              <a:t>Poster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ll you have to do is to make a poster on soft copy/hard copy. </a:t>
            </a:r>
          </a:p>
          <a:p>
            <a:r>
              <a:rPr lang="en-US" sz="2800" dirty="0" smtClean="0"/>
              <a:t>We would project the soft copy on the LCD projector for 5-10 minutes. If the author brings the poster, we would be attaching it to the board for its display.</a:t>
            </a:r>
          </a:p>
          <a:p>
            <a:r>
              <a:rPr lang="en-US" sz="2800" dirty="0" smtClean="0"/>
              <a:t>If anybody has some queries they may ask you to clarify.</a:t>
            </a:r>
            <a:endParaRPr lang="en-US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7"/>
    </mc:Choice>
    <mc:Fallback xmlns="">
      <p:transition spd="slow" advTm="25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Sample Poster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22578"/>
              </p:ext>
            </p:extLst>
          </p:nvPr>
        </p:nvGraphicFramePr>
        <p:xfrm>
          <a:off x="6135820" y="1260079"/>
          <a:ext cx="2282552" cy="1275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esentation" showAsIcon="1" r:id="rId6" imgW="914400" imgH="771480" progId="PowerPoint.Show.12">
                  <p:embed/>
                </p:oleObj>
              </mc:Choice>
              <mc:Fallback>
                <p:oleObj name="Presentation" showAsIcon="1" r:id="rId6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5820" y="1260079"/>
                        <a:ext cx="2282552" cy="1275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528538"/>
            <a:ext cx="55446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Adobe Hebrew" pitchFamily="18" charset="-79"/>
                <a:cs typeface="Adobe Hebrew" pitchFamily="18" charset="-79"/>
              </a:rPr>
              <a:t>Download sample poster by double clicking on the icon </a:t>
            </a:r>
            <a:endParaRPr lang="en-US" i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032" name="Picture 8" descr="E:\New folder\Photos_GRDS_ICBELSH_18th June 2014\Dr.Krishna's Camera\DSC049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2" y="2470136"/>
            <a:ext cx="7416824" cy="41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6"/>
    </mc:Choice>
    <mc:Fallback xmlns="">
      <p:transition spd="slow" advTm="14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Video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</a:t>
            </a:r>
            <a:r>
              <a:rPr lang="en-US" dirty="0" smtClean="0"/>
              <a:t>ou may just make a video of presentation</a:t>
            </a:r>
          </a:p>
          <a:p>
            <a:r>
              <a:rPr lang="en-US" dirty="0" smtClean="0"/>
              <a:t>The presenter may be: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author/co-author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Your colleague/friend </a:t>
            </a:r>
          </a:p>
          <a:p>
            <a:pPr marL="0" indent="0">
              <a:buNone/>
            </a:pPr>
            <a:r>
              <a:rPr lang="en-US" dirty="0" smtClean="0"/>
              <a:t>Please make sure that it is audible/ interesting /understandable.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would be run on the projector with audio speakers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/>
              <a:t>You may record on your HD Phone/ Camera in a closed room with proper lighting, any friend/ colleague/ expert to present your research in our unique 10 minute presentation format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7"/>
    </mc:Choice>
    <mc:Fallback xmlns="">
      <p:transition spd="slow" advTm="22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47838"/>
            <a:ext cx="3810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Any queries please email on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info@grdsweb.org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11" y="260648"/>
            <a:ext cx="2667000" cy="9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0"/>
    </mc:Choice>
    <mc:Fallback xmlns="">
      <p:transition spd="slow" advTm="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196</Words>
  <Application>Microsoft Office PowerPoint</Application>
  <PresentationFormat>On-screen Show (4:3)</PresentationFormat>
  <Paragraphs>40</Paragraphs>
  <Slides>7</Slides>
  <Notes>1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Presentation</vt:lpstr>
      <vt:lpstr>How to Present your Paper/Research</vt:lpstr>
      <vt:lpstr>The paper may be presented in any of the three modes</vt:lpstr>
      <vt:lpstr> Oral Presentation</vt:lpstr>
      <vt:lpstr>            Poster Presentation</vt:lpstr>
      <vt:lpstr>              Sample Poster</vt:lpstr>
      <vt:lpstr>                   Video Presentations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Nandita Gupta</dc:creator>
  <cp:lastModifiedBy>Davis Lazarus [MU - Jaipur]</cp:lastModifiedBy>
  <cp:revision>37</cp:revision>
  <dcterms:created xsi:type="dcterms:W3CDTF">2014-07-04T12:38:47Z</dcterms:created>
  <dcterms:modified xsi:type="dcterms:W3CDTF">2014-09-20T01:13:57Z</dcterms:modified>
</cp:coreProperties>
</file>